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21468C5-77C8-469E-A6FE-3BB2DB72F973}" type="datetimeFigureOut">
              <a:rPr lang="nl-NL" smtClean="0"/>
              <a:t>10-11-2015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0038-E46B-496B-84B4-C6A9411A6BC9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610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68C5-77C8-469E-A6FE-3BB2DB72F973}" type="datetimeFigureOut">
              <a:rPr lang="nl-NL" smtClean="0"/>
              <a:t>10-11-2015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0038-E46B-496B-84B4-C6A9411A6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3602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68C5-77C8-469E-A6FE-3BB2DB72F973}" type="datetimeFigureOut">
              <a:rPr lang="nl-NL" smtClean="0"/>
              <a:t>10-11-2015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0038-E46B-496B-84B4-C6A9411A6BC9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3948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68C5-77C8-469E-A6FE-3BB2DB72F973}" type="datetimeFigureOut">
              <a:rPr lang="nl-NL" smtClean="0"/>
              <a:t>10-11-2015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0038-E46B-496B-84B4-C6A9411A6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0457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68C5-77C8-469E-A6FE-3BB2DB72F973}" type="datetimeFigureOut">
              <a:rPr lang="nl-NL" smtClean="0"/>
              <a:t>10-11-2015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0038-E46B-496B-84B4-C6A9411A6BC9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9541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68C5-77C8-469E-A6FE-3BB2DB72F973}" type="datetimeFigureOut">
              <a:rPr lang="nl-NL" smtClean="0"/>
              <a:t>10-11-2015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0038-E46B-496B-84B4-C6A9411A6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5242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68C5-77C8-469E-A6FE-3BB2DB72F973}" type="datetimeFigureOut">
              <a:rPr lang="nl-NL" smtClean="0"/>
              <a:t>10-11-2015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0038-E46B-496B-84B4-C6A9411A6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0094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68C5-77C8-469E-A6FE-3BB2DB72F973}" type="datetimeFigureOut">
              <a:rPr lang="nl-NL" smtClean="0"/>
              <a:t>10-11-2015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0038-E46B-496B-84B4-C6A9411A6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5683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68C5-77C8-469E-A6FE-3BB2DB72F973}" type="datetimeFigureOut">
              <a:rPr lang="nl-NL" smtClean="0"/>
              <a:t>10-11-2015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0038-E46B-496B-84B4-C6A9411A6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9680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68C5-77C8-469E-A6FE-3BB2DB72F973}" type="datetimeFigureOut">
              <a:rPr lang="nl-NL" smtClean="0"/>
              <a:t>10-11-2015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0038-E46B-496B-84B4-C6A9411A6BC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3714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68C5-77C8-469E-A6FE-3BB2DB72F973}" type="datetimeFigureOut">
              <a:rPr lang="nl-NL" smtClean="0"/>
              <a:t>10-11-2015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0038-E46B-496B-84B4-C6A9411A6BC9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4078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21468C5-77C8-469E-A6FE-3BB2DB72F973}" type="datetimeFigureOut">
              <a:rPr lang="nl-NL" smtClean="0"/>
              <a:t>10-11-2015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CB40038-E46B-496B-84B4-C6A9411A6BC9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1398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hC3VTgIPoGU?t=9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mtClean="0"/>
              <a:t>Gesteente wordt </a:t>
            </a:r>
            <a:r>
              <a:rPr lang="nl-NL" dirty="0" smtClean="0"/>
              <a:t>verplaatst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A2A (hoofdstuk 2.3)</a:t>
            </a:r>
            <a:endParaRPr lang="nl-NL" dirty="0"/>
          </a:p>
        </p:txBody>
      </p:sp>
      <p:pic>
        <p:nvPicPr>
          <p:cNvPr id="1026" name="Picture 2" descr="http://tv.noorwegen.org/albums/Impressions-of-Norway/Kannesteinen_bew.siz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888" y="998224"/>
            <a:ext cx="4372013" cy="2916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encrypted-tbn2.gstatic.com/images?q=tbn:ANd9GcRlzPjZwpfTZ17nWJpfcs1ylAd_ifM2SJgi3f4LlIEe5-trOWB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2589" y="941673"/>
            <a:ext cx="4403546" cy="2973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432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Even voorstellen..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Wie ben ik? En wie zijn jullie?</a:t>
            </a:r>
            <a:endParaRPr lang="nl-NL" dirty="0"/>
          </a:p>
        </p:txBody>
      </p:sp>
      <p:pic>
        <p:nvPicPr>
          <p:cNvPr id="2050" name="Picture 2" descr="https://encrypted-tbn3.gstatic.com/images?q=tbn:ANd9GcTL11xlKBQMSTJyrH_SY661rKTCkW0nJu6j_x5zi8BuEaJxZ0qOG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890" y="2286000"/>
            <a:ext cx="3205811" cy="4528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305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Regels…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Wat vinden jullie goeie regel? En welke regels vinden jullie die we in de klas moeten gaan hanteren?</a:t>
            </a:r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8220" y="3047324"/>
            <a:ext cx="5234002" cy="3262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84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Vorige les?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24129" y="2286000"/>
            <a:ext cx="5582734" cy="4023360"/>
          </a:xfrm>
        </p:spPr>
        <p:txBody>
          <a:bodyPr/>
          <a:lstStyle/>
          <a:p>
            <a:r>
              <a:rPr lang="nl-NL" dirty="0" smtClean="0"/>
              <a:t>Wat is verwering? En wat voor verwering zien we op de plaatjes en waarom?</a:t>
            </a:r>
            <a:endParaRPr lang="nl-NL" dirty="0"/>
          </a:p>
        </p:txBody>
      </p:sp>
      <p:pic>
        <p:nvPicPr>
          <p:cNvPr id="1026" name="Picture 2" descr="http://www.dbnl.org/tekst/bale021kalk01_01/bale021kalk01ill005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7759" y="413194"/>
            <a:ext cx="2857500" cy="334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harzgids.nl/pics/druipsteengro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27" y="3296419"/>
            <a:ext cx="4095750" cy="2371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thumbs.dreamstime.com/t/effect-weathering-1658748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7759" y="4114503"/>
            <a:ext cx="3714237" cy="2476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520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Gesteente wordt verplaatst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- Massabewegingen en puinhelling? </a:t>
            </a:r>
          </a:p>
        </p:txBody>
      </p:sp>
      <p:pic>
        <p:nvPicPr>
          <p:cNvPr id="2050" name="Picture 2" descr="https://upload.wikimedia.org/wikipedia/commons/thumb/f/f7/Mupe_Bay_cliffs.jpg/350px-Mupe_Bay_cliff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0414" y="2930130"/>
            <a:ext cx="7482228" cy="3580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857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Gesteente wordt verplaatst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Erosie door een rivier, hoe staat dit in relatie tot het grind?</a:t>
            </a:r>
          </a:p>
          <a:p>
            <a:endParaRPr lang="nl-NL" dirty="0"/>
          </a:p>
        </p:txBody>
      </p:sp>
      <p:pic>
        <p:nvPicPr>
          <p:cNvPr id="4098" name="Picture 2" descr="http://assets.kennislink.nl/system/files/000/023/711/medium/NGEOcover2.jpg?12512350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3917" y="3052330"/>
            <a:ext cx="4453061" cy="2987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759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Gesteente wordt verplaatst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-Erosie? </a:t>
            </a:r>
          </a:p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youtu.be/hC3VTgIPoGU?t=9</a:t>
            </a:r>
            <a:r>
              <a:rPr lang="nl-NL" dirty="0" smtClean="0"/>
              <a:t> </a:t>
            </a:r>
          </a:p>
          <a:p>
            <a:r>
              <a:rPr lang="nl-NL" dirty="0" smtClean="0"/>
              <a:t>- Firnbekken, wat gebeurd daar?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1960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Gesteente wordt verplaatst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Erosie door wind, hoe zit dat?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2439" y="2774133"/>
            <a:ext cx="6246254" cy="3736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69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Huiswerk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Jullie kunnen nu verder met het huiswerk, ik zet dit op het bord.</a:t>
            </a:r>
            <a:endParaRPr lang="nl-NL" dirty="0"/>
          </a:p>
        </p:txBody>
      </p:sp>
      <p:pic>
        <p:nvPicPr>
          <p:cNvPr id="6146" name="Picture 2" descr="http://memegenerator.nl/system/includes/meme.php?image=squidward.jpg&amp;text1=dit%20was%20mijn%20powerpoint&amp;text2=bedankt%20voor%20jullie%20aandacht%20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1372" y="2798241"/>
            <a:ext cx="5078504" cy="3808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875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48</TotalTime>
  <Words>129</Words>
  <Application>Microsoft Office PowerPoint</Application>
  <PresentationFormat>Breedbeeld</PresentationFormat>
  <Paragraphs>20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4" baseType="lpstr">
      <vt:lpstr>Arial</vt:lpstr>
      <vt:lpstr>Tw Cen MT</vt:lpstr>
      <vt:lpstr>Tw Cen MT Condensed</vt:lpstr>
      <vt:lpstr>Wingdings 3</vt:lpstr>
      <vt:lpstr>Integraal</vt:lpstr>
      <vt:lpstr>Gesteente wordt verplaatst</vt:lpstr>
      <vt:lpstr>Even voorstellen..</vt:lpstr>
      <vt:lpstr>Regels…</vt:lpstr>
      <vt:lpstr>Vorige les?</vt:lpstr>
      <vt:lpstr>Gesteente wordt verplaatst</vt:lpstr>
      <vt:lpstr>Gesteente wordt verplaatst</vt:lpstr>
      <vt:lpstr>Gesteente wordt verplaatst</vt:lpstr>
      <vt:lpstr>Gesteente wordt verplaatst</vt:lpstr>
      <vt:lpstr>Huiswerk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Gesteente Wordt verplaatst</dc:title>
  <dc:creator>Jesse</dc:creator>
  <cp:lastModifiedBy>Jesse</cp:lastModifiedBy>
  <cp:revision>8</cp:revision>
  <dcterms:created xsi:type="dcterms:W3CDTF">2015-11-10T21:07:57Z</dcterms:created>
  <dcterms:modified xsi:type="dcterms:W3CDTF">2015-11-10T21:59:05Z</dcterms:modified>
</cp:coreProperties>
</file>