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9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4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1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2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6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6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6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6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8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18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2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EEE1DA-FCE3-4C5D-A111-ED622C8C3CA3}" type="datetimeFigureOut">
              <a:rPr lang="nl-NL" smtClean="0"/>
              <a:t>16-5-2016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F0C257-0F2F-4F90-B865-525F03C69E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5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Verenigde staten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2TLB Dinsdag 17 Mei 2</a:t>
            </a:r>
            <a:r>
              <a:rPr lang="nl-NL" baseline="30000" dirty="0" smtClean="0"/>
              <a:t>e</a:t>
            </a:r>
            <a:r>
              <a:rPr lang="nl-NL" dirty="0" smtClean="0"/>
              <a:t> uur</a:t>
            </a:r>
            <a:endParaRPr lang="nl-NL" dirty="0"/>
          </a:p>
        </p:txBody>
      </p:sp>
      <p:pic>
        <p:nvPicPr>
          <p:cNvPr id="1026" name="Picture 2" descr="http://beurs.com/wp-content/uploads/2013/05/Verenigde-Stat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" y="1030086"/>
            <a:ext cx="4419977" cy="29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einderpleinen.nl/public/images/links/41010DeVerenigdeStatenvanAmerika-webkwes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15" y="435735"/>
            <a:ext cx="4072585" cy="30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pomania.net/sites/topomania.net/files/maprequests/kaart-amer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72" y="1275009"/>
            <a:ext cx="4104519" cy="28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9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keer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Volgende keer gaan we inzoomen op verschillende regio’s binnen de VS.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74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337515"/>
            <a:ext cx="9720073" cy="4023360"/>
          </a:xfrm>
        </p:spPr>
        <p:txBody>
          <a:bodyPr/>
          <a:lstStyle/>
          <a:p>
            <a:r>
              <a:rPr lang="nl-NL" dirty="0" smtClean="0"/>
              <a:t>Nog een keer voor jezelf nu.</a:t>
            </a:r>
            <a:endParaRPr lang="nl-NL" dirty="0"/>
          </a:p>
        </p:txBody>
      </p:sp>
      <p:pic>
        <p:nvPicPr>
          <p:cNvPr id="5122" name="Picture 2" descr="http://i.telegraph.co.uk/multimedia/archive/03410/katrina-floods_34105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2" y="2859125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7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247363"/>
            <a:ext cx="9720073" cy="4023360"/>
          </a:xfrm>
        </p:spPr>
        <p:txBody>
          <a:bodyPr/>
          <a:lstStyle/>
          <a:p>
            <a:r>
              <a:rPr lang="nl-NL" dirty="0" smtClean="0"/>
              <a:t>Kan je de volgende dingen:</a:t>
            </a:r>
          </a:p>
          <a:p>
            <a:r>
              <a:rPr lang="nl-NL" dirty="0" smtClean="0"/>
              <a:t>- Je kan een globaal beeld van de VS omschrijven</a:t>
            </a:r>
          </a:p>
          <a:p>
            <a:r>
              <a:rPr lang="nl-NL" dirty="0" smtClean="0"/>
              <a:t>- Je kent de geografische (beschrijvende vragen)</a:t>
            </a:r>
          </a:p>
          <a:p>
            <a:r>
              <a:rPr lang="nl-NL" dirty="0" smtClean="0"/>
              <a:t>- Je weet hoe je deze geografische vragen kan toepassen.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410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plannng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Opstart</a:t>
            </a:r>
          </a:p>
          <a:p>
            <a:r>
              <a:rPr lang="nl-NL" dirty="0" smtClean="0"/>
              <a:t>2. Deze les</a:t>
            </a:r>
          </a:p>
          <a:p>
            <a:r>
              <a:rPr lang="nl-NL" dirty="0" smtClean="0"/>
              <a:t>3. Nieuwsartikel</a:t>
            </a:r>
          </a:p>
          <a:p>
            <a:r>
              <a:rPr lang="nl-NL" dirty="0" smtClean="0"/>
              <a:t>4. Algemeen de VS.</a:t>
            </a:r>
          </a:p>
          <a:p>
            <a:r>
              <a:rPr lang="nl-NL" dirty="0" smtClean="0"/>
              <a:t>5. Opdracht uitleg</a:t>
            </a:r>
          </a:p>
          <a:p>
            <a:r>
              <a:rPr lang="nl-NL" dirty="0" smtClean="0"/>
              <a:t>6. Bezig opdracht</a:t>
            </a:r>
          </a:p>
          <a:p>
            <a:r>
              <a:rPr lang="nl-NL" dirty="0" smtClean="0"/>
              <a:t>7. Volgende keer.</a:t>
            </a:r>
          </a:p>
          <a:p>
            <a:r>
              <a:rPr lang="nl-NL" dirty="0" smtClean="0"/>
              <a:t>8. Afsluiting.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91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Nieuwsartikel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voor nieuwsartikelen hebben jullie uitgezocht. We bespreken </a:t>
            </a:r>
            <a:r>
              <a:rPr lang="nl-NL" smtClean="0"/>
              <a:t>een aantal.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6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VS, algemeen.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732208"/>
            <a:ext cx="10515341" cy="3577439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- De VS heeft een oppervlakte van </a:t>
            </a:r>
            <a:r>
              <a:rPr lang="nl-NL" dirty="0"/>
              <a:t>9.826.675 </a:t>
            </a:r>
            <a:r>
              <a:rPr lang="nl-NL" dirty="0" smtClean="0"/>
              <a:t>km, dit is 236.54 keer de grootte van Nederland.</a:t>
            </a:r>
          </a:p>
          <a:p>
            <a:r>
              <a:rPr lang="nl-NL" dirty="0" smtClean="0"/>
              <a:t>- De VS heeft in 2015 in totaal 321.368.864 inwoners, dit is 19 keer zoveel als Nederland (17 miljoen)</a:t>
            </a:r>
          </a:p>
          <a:p>
            <a:r>
              <a:rPr lang="nl-NL" dirty="0" smtClean="0"/>
              <a:t>- De VS is een republiek met een president aan het hoofd van het land (Barack Obama), terwijl Nederland een monarchie is met een koning aan het hoofd van het land (Koning Willem Alexander).</a:t>
            </a:r>
          </a:p>
          <a:p>
            <a:r>
              <a:rPr lang="nl-NL" dirty="0" smtClean="0"/>
              <a:t>- De hoofdstad van het land is Washington en in de VS spreken ze Engels.</a:t>
            </a:r>
          </a:p>
          <a:p>
            <a:r>
              <a:rPr lang="nl-NL" dirty="0" smtClean="0"/>
              <a:t>- Het land kent staten (soort provincies), hiervan heeft het er 50. </a:t>
            </a:r>
          </a:p>
          <a:p>
            <a:r>
              <a:rPr lang="nl-NL" dirty="0" smtClean="0"/>
              <a:t>- De vlag van de VS is rood-wit gestreept met een blauw vierhoekje in de hoek waarin sterren staan. </a:t>
            </a:r>
          </a:p>
          <a:p>
            <a:r>
              <a:rPr lang="nl-NL" dirty="0" smtClean="0"/>
              <a:t>Vraagje: Hoeveel sterren heeft de vlag en waar staan deze voor? Probeer ook te bedenken waar de rode kleur in de vlag voor staat (voor jezelf 2 minuten)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2052" name="Picture 4" descr="https://upload.wikimedia.org/wikipedia/commons/thumb/a/a4/Flag_of_the_United_States.svg/1235px-Flag_of_the_United_Sta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6" y="5000553"/>
            <a:ext cx="4391695" cy="15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7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Vs</a:t>
            </a:r>
            <a:r>
              <a:rPr lang="nl-NL" dirty="0" smtClean="0"/>
              <a:t>,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de volgende dia krijgen jullie 4 plaatjes te zien, allen komen uit de VS. Voor elk plaatje ga je de volgende vragen toepassen:</a:t>
            </a:r>
          </a:p>
          <a:p>
            <a:r>
              <a:rPr lang="nl-NL" dirty="0" smtClean="0"/>
              <a:t>- waar is dat?</a:t>
            </a:r>
          </a:p>
          <a:p>
            <a:r>
              <a:rPr lang="nl-NL" dirty="0" smtClean="0"/>
              <a:t>- wat is daar?</a:t>
            </a:r>
          </a:p>
          <a:p>
            <a:r>
              <a:rPr lang="nl-NL" dirty="0" smtClean="0"/>
              <a:t>- hoe is dat daar?</a:t>
            </a:r>
          </a:p>
          <a:p>
            <a:r>
              <a:rPr lang="nl-NL" dirty="0" smtClean="0"/>
              <a:t>- hoe beleefd men dat daar?</a:t>
            </a:r>
          </a:p>
          <a:p>
            <a:r>
              <a:rPr lang="nl-NL" dirty="0" smtClean="0"/>
              <a:t>Hiervoor krijgen jullie 10 minuten de tijd. Gebruik je iPad en atlas. Dit doen we in tweetallen. Schrijf de antwoorden op.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98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nos.nl/data/image/2015/02/02/128829/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2311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5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https://s-media-cache-ak0.pinimg.com/736x/bd/e4/c1/bde4c1857dcaeda9aaccc1b91bf8f5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0" y="157608"/>
            <a:ext cx="5395697" cy="35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eurs.com/wp-content/uploads/2014/12/Detroit-probl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92" y="157608"/>
            <a:ext cx="5047865" cy="33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xandernieuws.punt.nl/_files/2009-01-15/grens-vs-mexic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59" y="3087306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jrwoodward.net/site/wp-content/uploads/2012/06/HollywoodSuns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" y="3280082"/>
            <a:ext cx="5383027" cy="35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7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Bespreken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 tweetallen bij elkaar zitten, en met elkaar de antwoorden die jullie hebben opgeschreven uitwisselen. </a:t>
            </a:r>
          </a:p>
          <a:p>
            <a:r>
              <a:rPr lang="nl-NL" dirty="0" smtClean="0"/>
              <a:t>Vul aan en kom samen tot een compleet antwoord.</a:t>
            </a:r>
          </a:p>
          <a:p>
            <a:r>
              <a:rPr lang="nl-NL" dirty="0" smtClean="0"/>
              <a:t>10 minuten.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47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</TotalTime>
  <Words>244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Integraal</vt:lpstr>
      <vt:lpstr>De Verenigde staten</vt:lpstr>
      <vt:lpstr>Na deze les</vt:lpstr>
      <vt:lpstr>De plannng</vt:lpstr>
      <vt:lpstr>Nieuwsartikel</vt:lpstr>
      <vt:lpstr>De VS, algemeen.</vt:lpstr>
      <vt:lpstr>de Vs, Opdracht</vt:lpstr>
      <vt:lpstr>Even oefenen</vt:lpstr>
      <vt:lpstr>PowerPoint-presentatie</vt:lpstr>
      <vt:lpstr>Bespreken opdracht</vt:lpstr>
      <vt:lpstr>Volgende keer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Verenigde staten</dc:title>
  <dc:creator>Jesse</dc:creator>
  <cp:lastModifiedBy>Jesse</cp:lastModifiedBy>
  <cp:revision>8</cp:revision>
  <dcterms:created xsi:type="dcterms:W3CDTF">2016-05-16T16:53:32Z</dcterms:created>
  <dcterms:modified xsi:type="dcterms:W3CDTF">2016-05-16T18:17:08Z</dcterms:modified>
</cp:coreProperties>
</file>