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58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4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59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9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35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13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42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38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54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43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56A9EB9-0C34-44C2-A227-35346B506D94}" type="datetimeFigureOut">
              <a:rPr lang="nl-NL" smtClean="0"/>
              <a:t>19-5-2016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425D7C6-F666-43DE-BA87-1578DB3A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64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3504" y="1327937"/>
            <a:ext cx="10782300" cy="3352800"/>
          </a:xfrm>
        </p:spPr>
        <p:txBody>
          <a:bodyPr/>
          <a:lstStyle/>
          <a:p>
            <a:r>
              <a:rPr lang="nl-NL" dirty="0" smtClean="0"/>
              <a:t>Saoedi Arabië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3504" y="4893734"/>
            <a:ext cx="9228201" cy="1645920"/>
          </a:xfrm>
        </p:spPr>
        <p:txBody>
          <a:bodyPr/>
          <a:lstStyle/>
          <a:p>
            <a:r>
              <a:rPr lang="nl-NL" dirty="0" smtClean="0"/>
              <a:t>Presentatie van Liv, Julia, Aisha en Katja.</a:t>
            </a:r>
            <a:endParaRPr lang="nl-NL" dirty="0"/>
          </a:p>
        </p:txBody>
      </p:sp>
      <p:pic>
        <p:nvPicPr>
          <p:cNvPr id="1028" name="Picture 4" descr="https://images.cdn.yle.fi/image/upload/fl_keep_iptc/w_750,h_422,c_crop,x_0,y_36/u_14-svyle-20946354c243405d08e,a_hflip,e_pixelate,e_blur:2000,w_1100,h_619,c_fill/v1422017418/14-svyle-20946354c243405d0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" y="450761"/>
            <a:ext cx="4719646" cy="265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0/04/Saudi_Arabia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42" y="1546877"/>
            <a:ext cx="4269963" cy="41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Hadj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www.klingenburg-usa.com/fileadmin/user_upload/germany/Referenzen/Mekka_125633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89" y="2011680"/>
            <a:ext cx="6382510" cy="42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slam-boek.nl/media/catalog/product/cache/1/image/800x800/9df78eab33525d08d6e5fb8d27136e95/z/o/zo-doe-je-de-hadj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4" y="2011680"/>
            <a:ext cx="4301544" cy="43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Medina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 descr="http://www.constructionweekonline.com/pictures/CG%20pix%202/Medina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4" y="2018771"/>
            <a:ext cx="5669896" cy="38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ayeandsteve.com/Libya%20Tripoli/Tripoli-pan-from-Corinthia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82" y="382945"/>
            <a:ext cx="8095281" cy="230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ulturextourism.com/wp-content/uploads/2012/03/Medina-Holy-City-of-Makkah-in-Saudi-Arab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30" y="2685765"/>
            <a:ext cx="5193337" cy="31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Eten en gebruiken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mideastposts.com/wp-content/uploads/2011/10/fast-food-e1320061337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3" y="2038795"/>
            <a:ext cx="5092657" cy="326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lzcdn.com/ZillaIMG/88062e02b1f352776bddc91db5b27bf8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16" y="1736131"/>
            <a:ext cx="54006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ttp://www.garyjwolff.com/images/popular-sport-in-saudi-arabia-21574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1" y="2248154"/>
            <a:ext cx="4769127" cy="33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.ibtimes.co.uk/en/full/1373410/saudi-arabia-women-sp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78" y="2248154"/>
            <a:ext cx="4721021" cy="32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.rediff.com/news/2013/aug/30sld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59" y="1328632"/>
            <a:ext cx="2965717" cy="45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4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http://sd.keepcalm-o-matic.co.uk/i/bedankt-voor-het-luisteren-zijn-er-nog-vrage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20" y="1920627"/>
            <a:ext cx="3509436" cy="40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5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isch">
  <a:themeElements>
    <a:clrScheme name="Metropolitisch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isch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isch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</TotalTime>
  <Words>20</Words>
  <Application>Microsoft Office PowerPoint</Application>
  <PresentationFormat>Breedbeeld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 Light</vt:lpstr>
      <vt:lpstr>Metropolitisch</vt:lpstr>
      <vt:lpstr>Saoedi Arabië </vt:lpstr>
      <vt:lpstr>De Hadj</vt:lpstr>
      <vt:lpstr>Medina</vt:lpstr>
      <vt:lpstr>Eten en gebruiken</vt:lpstr>
      <vt:lpstr>Sport</vt:lpstr>
      <vt:lpstr>Eind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Saoedi Arabië</dc:title>
  <dc:creator>Liv,de Haan</dc:creator>
  <cp:lastModifiedBy>Jesse</cp:lastModifiedBy>
  <cp:revision>2</cp:revision>
  <dcterms:created xsi:type="dcterms:W3CDTF">2016-05-19T20:50:04Z</dcterms:created>
  <dcterms:modified xsi:type="dcterms:W3CDTF">2016-05-19T21:04:00Z</dcterms:modified>
</cp:coreProperties>
</file>