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Gebergten verslijten, gebergten ontstaan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Havo 2. Paragraaf 5 (19-11-2015) Bladzijde </a:t>
            </a:r>
            <a:r>
              <a:rPr lang="nl-NL" dirty="0" smtClean="0"/>
              <a:t>36-37</a:t>
            </a:r>
            <a:endParaRPr lang="nl-NL" dirty="0"/>
          </a:p>
        </p:txBody>
      </p:sp>
      <p:pic>
        <p:nvPicPr>
          <p:cNvPr id="4" name="Picture 6" descr="http://www.draustadt.at/wp-content/uploads/2014/09/IMG_90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186" y="372283"/>
            <a:ext cx="5067295" cy="3800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www.wistjedat.net/fotos/thumb/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603" y="375846"/>
            <a:ext cx="3996744" cy="379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Afsluiting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ontstaan gebergten?</a:t>
            </a:r>
          </a:p>
          <a:p>
            <a:endParaRPr lang="nl-NL" dirty="0"/>
          </a:p>
          <a:p>
            <a:r>
              <a:rPr lang="nl-NL" dirty="0" smtClean="0"/>
              <a:t>Verschil tussen hooggebergte, middelgebergte en laaggebergte?</a:t>
            </a:r>
          </a:p>
          <a:p>
            <a:endParaRPr lang="nl-NL" dirty="0"/>
          </a:p>
          <a:p>
            <a:r>
              <a:rPr lang="nl-NL" dirty="0" smtClean="0"/>
              <a:t>Verschillen jong en </a:t>
            </a:r>
            <a:r>
              <a:rPr lang="nl-NL" smtClean="0"/>
              <a:t>oud gebergte?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819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Opstart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Ik check even de namen, als ik je naam opnoem zeg even ja. </a:t>
            </a:r>
          </a:p>
          <a:p>
            <a:r>
              <a:rPr lang="nl-NL" dirty="0"/>
              <a:t>Aan het einde van de les kun je de volgende dingen:</a:t>
            </a:r>
          </a:p>
          <a:p>
            <a:r>
              <a:rPr lang="nl-NL" dirty="0"/>
              <a:t>- Uitleggen wat het verschil is tussen een jong en oud gebergte.</a:t>
            </a:r>
          </a:p>
          <a:p>
            <a:r>
              <a:rPr lang="nl-NL" dirty="0"/>
              <a:t>- Je weet wat een plooiingsgebergte is.</a:t>
            </a:r>
          </a:p>
          <a:p>
            <a:r>
              <a:rPr lang="nl-NL" dirty="0"/>
              <a:t>- Je weet wat een stollingsgesteente is en welke relatie stollingsgesteente heeft met magma en graniet.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195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 Opstart ( net gedaan)</a:t>
            </a:r>
          </a:p>
          <a:p>
            <a:r>
              <a:rPr lang="nl-NL" dirty="0"/>
              <a:t>2. Terugblik vorige les (atlasopdracht check in duo’s)</a:t>
            </a:r>
          </a:p>
          <a:p>
            <a:r>
              <a:rPr lang="nl-NL" dirty="0"/>
              <a:t>3. Theorie paragraaf 5</a:t>
            </a:r>
          </a:p>
          <a:p>
            <a:r>
              <a:rPr lang="nl-NL" dirty="0"/>
              <a:t>4. Wb opdrachten (komen op het bord)</a:t>
            </a:r>
          </a:p>
          <a:p>
            <a:r>
              <a:rPr lang="nl-NL" dirty="0"/>
              <a:t>5. Gezamenlijke afsluiting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826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- Check in duo’s of jullie de juiste antwoorden hebben kunnen vinden</a:t>
            </a:r>
          </a:p>
          <a:p>
            <a:r>
              <a:rPr lang="nl-NL" dirty="0"/>
              <a:t>- Vooral de redenatie is belangrijk waarom jij denkt dat het zo zit.</a:t>
            </a:r>
          </a:p>
          <a:p>
            <a:r>
              <a:rPr lang="nl-NL" dirty="0"/>
              <a:t>- 8 minuten om te checken</a:t>
            </a:r>
          </a:p>
          <a:p>
            <a:r>
              <a:rPr lang="nl-NL" dirty="0"/>
              <a:t>- Daarna klassikaal bespreken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905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Theorie gebergten verslijten, gebergten ontstaan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9" y="2286000"/>
            <a:ext cx="1925134" cy="4023360"/>
          </a:xfrm>
        </p:spPr>
        <p:txBody>
          <a:bodyPr/>
          <a:lstStyle/>
          <a:p>
            <a:r>
              <a:rPr lang="nl-NL" dirty="0"/>
              <a:t>- Oud en jong gebergte? De verschillen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Picture 2" descr="http://www.mantzmedia.nl/wp-content/uploads/2014/07/20140706-110745-40065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084" y="1727813"/>
            <a:ext cx="8453125" cy="4763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Theorie gebergten verslijten, gebergten ontstaan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- Hooggebergte? Middelgebergte of toch laaggebergte?</a:t>
            </a:r>
          </a:p>
          <a:p>
            <a:endParaRPr lang="nl-NL" dirty="0"/>
          </a:p>
          <a:p>
            <a:r>
              <a:rPr lang="nl-NL" dirty="0"/>
              <a:t>- Hoger dan 1500, 200 tot en met 500 en 500-1500 meter hoog.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65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Theorie gebergten verslijten, gebergten ontstaan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ontstaan gebergten? </a:t>
            </a:r>
          </a:p>
          <a:p>
            <a:r>
              <a:rPr lang="nl-NL" dirty="0"/>
              <a:t>Iemand enig idee?</a:t>
            </a:r>
          </a:p>
          <a:p>
            <a:endParaRPr lang="nl-NL" dirty="0"/>
          </a:p>
          <a:p>
            <a:r>
              <a:rPr lang="nl-NL" dirty="0"/>
              <a:t>- Hoe ontstaat een plooiingsgebergte?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764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Theorie gebergten verslijten, </a:t>
            </a:r>
            <a:r>
              <a:rPr lang="nl-NL" smtClean="0"/>
              <a:t>gebergten ontstaan.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Stollingsgesteente? In welke relatie tot magma en graniet</a:t>
            </a:r>
            <a:r>
              <a:rPr lang="nl-NL" dirty="0" smtClean="0"/>
              <a:t>?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 descr="http://www.granite4less.co.uk/blog/wp-content/uploads/2012/12/graniteformation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051" y="3279707"/>
            <a:ext cx="6210300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28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Wb 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Jullie kunnen nu verder met de WB opdrachten, voor </a:t>
            </a:r>
            <a:r>
              <a:rPr lang="nl-NL" dirty="0" smtClean="0"/>
              <a:t>23-11-2015 </a:t>
            </a:r>
            <a:r>
              <a:rPr lang="nl-NL" smtClean="0"/>
              <a:t>5</a:t>
            </a:r>
            <a:r>
              <a:rPr lang="nl-NL" baseline="30000" smtClean="0"/>
              <a:t>e</a:t>
            </a:r>
            <a:r>
              <a:rPr lang="nl-NL" smtClean="0"/>
              <a:t> uur. </a:t>
            </a:r>
            <a:r>
              <a:rPr lang="nl-NL" dirty="0" smtClean="0"/>
              <a:t>Het huiswerk is: 1,2, 4, 5 en 6. (1 en 6 doe je als laatste). En goed leren 2 </a:t>
            </a:r>
            <a:r>
              <a:rPr lang="nl-NL" dirty="0" err="1" smtClean="0"/>
              <a:t>tm</a:t>
            </a:r>
            <a:r>
              <a:rPr lang="nl-NL" dirty="0" smtClean="0"/>
              <a:t> 5.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21942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</TotalTime>
  <Words>299</Words>
  <Application>Microsoft Office PowerPoint</Application>
  <PresentationFormat>Breedbeeld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Integraal</vt:lpstr>
      <vt:lpstr>Gebergten verslijten, gebergten ontstaan</vt:lpstr>
      <vt:lpstr>Opstart</vt:lpstr>
      <vt:lpstr>Planning</vt:lpstr>
      <vt:lpstr>Terugblik</vt:lpstr>
      <vt:lpstr>Theorie gebergten verslijten, gebergten ontstaan</vt:lpstr>
      <vt:lpstr>Theorie gebergten verslijten, gebergten ontstaan</vt:lpstr>
      <vt:lpstr>Theorie gebergten verslijten, gebergten ontstaan</vt:lpstr>
      <vt:lpstr>Theorie gebergten verslijten, gebergten ontstaan.</vt:lpstr>
      <vt:lpstr>Wb opdrachten</vt:lpstr>
      <vt:lpstr>Afsluiting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Gebergten verslijten, gebergten ontstaan</dc:title>
  <dc:creator>Jesse</dc:creator>
  <cp:lastModifiedBy>Jesse</cp:lastModifiedBy>
  <cp:revision>5</cp:revision>
  <dcterms:created xsi:type="dcterms:W3CDTF">2015-11-18T12:25:52Z</dcterms:created>
  <dcterms:modified xsi:type="dcterms:W3CDTF">2015-11-19T10:11:47Z</dcterms:modified>
</cp:coreProperties>
</file>