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6" r:id="rId8"/>
    <p:sldId id="261" r:id="rId9"/>
    <p:sldId id="262" r:id="rId10"/>
    <p:sldId id="264" r:id="rId11"/>
    <p:sldId id="263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8EEE1DA-FCE3-4C5D-A111-ED622C8C3CA3}" type="datetimeFigureOut">
              <a:rPr lang="nl-NL" smtClean="0"/>
              <a:t>16-5-2016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C257-0F2F-4F90-B865-525F03C69EF5}" type="slidenum">
              <a:rPr lang="nl-NL" smtClean="0"/>
              <a:t>‹nr.›</a:t>
            </a:fld>
            <a:endParaRPr lang="nl-NL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48957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1DA-FCE3-4C5D-A111-ED622C8C3CA3}" type="datetimeFigureOut">
              <a:rPr lang="nl-NL" smtClean="0"/>
              <a:t>16-5-2016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C257-0F2F-4F90-B865-525F03C69E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7478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1DA-FCE3-4C5D-A111-ED622C8C3CA3}" type="datetimeFigureOut">
              <a:rPr lang="nl-NL" smtClean="0"/>
              <a:t>16-5-2016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C257-0F2F-4F90-B865-525F03C69EF5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991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1DA-FCE3-4C5D-A111-ED622C8C3CA3}" type="datetimeFigureOut">
              <a:rPr lang="nl-NL" smtClean="0"/>
              <a:t>16-5-2016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C257-0F2F-4F90-B865-525F03C69E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128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1DA-FCE3-4C5D-A111-ED622C8C3CA3}" type="datetimeFigureOut">
              <a:rPr lang="nl-NL" smtClean="0"/>
              <a:t>16-5-2016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C257-0F2F-4F90-B865-525F03C69EF5}" type="slidenum">
              <a:rPr lang="nl-NL" smtClean="0"/>
              <a:t>‹nr.›</a:t>
            </a:fld>
            <a:endParaRPr lang="nl-NL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14633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1DA-FCE3-4C5D-A111-ED622C8C3CA3}" type="datetimeFigureOut">
              <a:rPr lang="nl-NL" smtClean="0"/>
              <a:t>16-5-2016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C257-0F2F-4F90-B865-525F03C69E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9767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1DA-FCE3-4C5D-A111-ED622C8C3CA3}" type="datetimeFigureOut">
              <a:rPr lang="nl-NL" smtClean="0"/>
              <a:t>16-5-2016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C257-0F2F-4F90-B865-525F03C69E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1602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1DA-FCE3-4C5D-A111-ED622C8C3CA3}" type="datetimeFigureOut">
              <a:rPr lang="nl-NL" smtClean="0"/>
              <a:t>16-5-2016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C257-0F2F-4F90-B865-525F03C69E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766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1DA-FCE3-4C5D-A111-ED622C8C3CA3}" type="datetimeFigureOut">
              <a:rPr lang="nl-NL" smtClean="0"/>
              <a:t>16-5-2016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C257-0F2F-4F90-B865-525F03C69E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6892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1DA-FCE3-4C5D-A111-ED622C8C3CA3}" type="datetimeFigureOut">
              <a:rPr lang="nl-NL" smtClean="0"/>
              <a:t>16-5-2016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C257-0F2F-4F90-B865-525F03C69E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6189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1DA-FCE3-4C5D-A111-ED622C8C3CA3}" type="datetimeFigureOut">
              <a:rPr lang="nl-NL" smtClean="0"/>
              <a:t>16-5-2016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0C257-0F2F-4F90-B865-525F03C69EF5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827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8EEE1DA-FCE3-4C5D-A111-ED622C8C3CA3}" type="datetimeFigureOut">
              <a:rPr lang="nl-NL" smtClean="0"/>
              <a:t>16-5-2016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8F0C257-0F2F-4F90-B865-525F03C69EF5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4554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De Verenigde staten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2TLB Dinsdag 17 Mei 2</a:t>
            </a:r>
            <a:r>
              <a:rPr lang="nl-NL" baseline="30000" dirty="0" smtClean="0"/>
              <a:t>e</a:t>
            </a:r>
            <a:r>
              <a:rPr lang="nl-NL" dirty="0" smtClean="0"/>
              <a:t> uur</a:t>
            </a:r>
            <a:endParaRPr lang="nl-NL" dirty="0"/>
          </a:p>
        </p:txBody>
      </p:sp>
      <p:pic>
        <p:nvPicPr>
          <p:cNvPr id="1026" name="Picture 2" descr="http://beurs.com/wp-content/uploads/2013/05/Verenigde-Stat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59" y="1030086"/>
            <a:ext cx="4419977" cy="294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pleinderpleinen.nl/public/images/links/41010DeVerenigdeStatenvanAmerika-webkwesti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015" y="435735"/>
            <a:ext cx="4072585" cy="3054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topomania.net/sites/topomania.net/files/maprequests/kaart-amerik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472" y="1275009"/>
            <a:ext cx="4104519" cy="280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692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Volgende keer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Volgende keer gaan we inzoomen op verschillende regio’s binnen de VS.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1745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afsluiting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24127" y="2337515"/>
            <a:ext cx="9720073" cy="4023360"/>
          </a:xfrm>
        </p:spPr>
        <p:txBody>
          <a:bodyPr/>
          <a:lstStyle/>
          <a:p>
            <a:r>
              <a:rPr lang="nl-NL" dirty="0" smtClean="0"/>
              <a:t>Nog een keer voor jezelf nu.</a:t>
            </a:r>
            <a:endParaRPr lang="nl-NL" dirty="0"/>
          </a:p>
        </p:txBody>
      </p:sp>
      <p:pic>
        <p:nvPicPr>
          <p:cNvPr id="5122" name="Picture 2" descr="http://i.telegraph.co.uk/multimedia/archive/03410/katrina-floods_3410529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62" y="2859125"/>
            <a:ext cx="5905500" cy="368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075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Na deze les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24127" y="2247363"/>
            <a:ext cx="9720073" cy="4023360"/>
          </a:xfrm>
        </p:spPr>
        <p:txBody>
          <a:bodyPr/>
          <a:lstStyle/>
          <a:p>
            <a:r>
              <a:rPr lang="nl-NL" dirty="0" smtClean="0"/>
              <a:t>Kan je de volgende dingen:</a:t>
            </a:r>
          </a:p>
          <a:p>
            <a:r>
              <a:rPr lang="nl-NL" dirty="0" smtClean="0"/>
              <a:t>- Je kan een globaal beeld van de VS omschrijven</a:t>
            </a:r>
          </a:p>
          <a:p>
            <a:r>
              <a:rPr lang="nl-NL" dirty="0" smtClean="0"/>
              <a:t>- Je kent de geografische (beschrijvende vragen)</a:t>
            </a:r>
          </a:p>
          <a:p>
            <a:r>
              <a:rPr lang="nl-NL" dirty="0" smtClean="0"/>
              <a:t>- Je weet hoe je deze geografische vragen kan toepassen.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14100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</a:t>
            </a:r>
            <a:r>
              <a:rPr lang="nl-NL" dirty="0" err="1" smtClean="0"/>
              <a:t>plannng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1. Opstart</a:t>
            </a:r>
          </a:p>
          <a:p>
            <a:r>
              <a:rPr lang="nl-NL" dirty="0" smtClean="0"/>
              <a:t>2. Deze les</a:t>
            </a:r>
          </a:p>
          <a:p>
            <a:r>
              <a:rPr lang="nl-NL" dirty="0" smtClean="0"/>
              <a:t>3. Nieuwsartikel</a:t>
            </a:r>
          </a:p>
          <a:p>
            <a:r>
              <a:rPr lang="nl-NL" dirty="0" smtClean="0"/>
              <a:t>4. Algemeen de VS.</a:t>
            </a:r>
          </a:p>
          <a:p>
            <a:r>
              <a:rPr lang="nl-NL" dirty="0" smtClean="0"/>
              <a:t>5. Opdracht uitleg</a:t>
            </a:r>
          </a:p>
          <a:p>
            <a:r>
              <a:rPr lang="nl-NL" dirty="0" smtClean="0"/>
              <a:t>6. Bezig opdracht</a:t>
            </a:r>
          </a:p>
          <a:p>
            <a:r>
              <a:rPr lang="nl-NL" dirty="0" smtClean="0"/>
              <a:t>7. Volgende keer.</a:t>
            </a:r>
          </a:p>
          <a:p>
            <a:r>
              <a:rPr lang="nl-NL" dirty="0" smtClean="0"/>
              <a:t>8. Afsluiting.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44916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Nieuwsartikel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voor nieuwsartikelen hebben jullie uitgezocht. We bespreken </a:t>
            </a:r>
            <a:r>
              <a:rPr lang="nl-NL" smtClean="0"/>
              <a:t>een aantal.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7566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VS, algemeen.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24128" y="1732208"/>
            <a:ext cx="10515341" cy="3577439"/>
          </a:xfrm>
        </p:spPr>
        <p:txBody>
          <a:bodyPr>
            <a:normAutofit fontScale="92500" lnSpcReduction="20000"/>
          </a:bodyPr>
          <a:lstStyle/>
          <a:p>
            <a:r>
              <a:rPr lang="nl-NL" dirty="0" smtClean="0"/>
              <a:t>- De VS heeft een oppervlakte van </a:t>
            </a:r>
            <a:r>
              <a:rPr lang="nl-NL" dirty="0"/>
              <a:t>9.826.675 </a:t>
            </a:r>
            <a:r>
              <a:rPr lang="nl-NL" dirty="0" smtClean="0"/>
              <a:t>km, dit is 236.54 keer de grootte van Nederland.</a:t>
            </a:r>
          </a:p>
          <a:p>
            <a:r>
              <a:rPr lang="nl-NL" dirty="0" smtClean="0"/>
              <a:t>- De VS heeft in 2015 in totaal 321.368.864 inwoners, dit is 19 keer zoveel als Nederland (17 miljoen)</a:t>
            </a:r>
          </a:p>
          <a:p>
            <a:r>
              <a:rPr lang="nl-NL" dirty="0" smtClean="0"/>
              <a:t>- De VS is een republiek met een president aan het hoofd van het land (Barack Obama), terwijl Nederland een monarchie is met een koning aan het hoofd van het land (Koning Willem Alexander).</a:t>
            </a:r>
          </a:p>
          <a:p>
            <a:r>
              <a:rPr lang="nl-NL" dirty="0" smtClean="0"/>
              <a:t>- De hoofdstad van het land is Washington en in de VS spreken ze Engels.</a:t>
            </a:r>
          </a:p>
          <a:p>
            <a:r>
              <a:rPr lang="nl-NL" dirty="0" smtClean="0"/>
              <a:t>- Het land kent staten (soort provincies), hiervan heeft het er 50. </a:t>
            </a:r>
          </a:p>
          <a:p>
            <a:r>
              <a:rPr lang="nl-NL" dirty="0" smtClean="0"/>
              <a:t>- De vlag van de VS is rood-wit gestreept met een blauw vierhoekje in de hoek waarin sterren staan. </a:t>
            </a:r>
          </a:p>
          <a:p>
            <a:r>
              <a:rPr lang="nl-NL" dirty="0" smtClean="0"/>
              <a:t>Vraagje: Hoeveel sterren heeft de vlag en waar staan deze voor? Probeer ook te bedenken waar de rode kleur in de vlag voor staat (voor jezelf 2 minuten)</a:t>
            </a:r>
            <a:endParaRPr lang="nl-NL" dirty="0"/>
          </a:p>
          <a:p>
            <a:endParaRPr lang="nl-NL" dirty="0" smtClean="0"/>
          </a:p>
        </p:txBody>
      </p:sp>
      <p:pic>
        <p:nvPicPr>
          <p:cNvPr id="2052" name="Picture 4" descr="https://upload.wikimedia.org/wikipedia/commons/thumb/a/a4/Flag_of_the_United_States.svg/1235px-Flag_of_the_United_States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986" y="5000553"/>
            <a:ext cx="4391695" cy="159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573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</a:t>
            </a:r>
            <a:r>
              <a:rPr lang="nl-NL" dirty="0" err="1" smtClean="0"/>
              <a:t>Vs</a:t>
            </a:r>
            <a:r>
              <a:rPr lang="nl-NL" dirty="0" smtClean="0"/>
              <a:t>, Opdracht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Op de volgende dia krijgen jullie 4 plaatjes te zien, allen komen uit de VS. Voor elk plaatje ga je de volgende vragen toepassen:</a:t>
            </a:r>
          </a:p>
          <a:p>
            <a:r>
              <a:rPr lang="nl-NL" dirty="0" smtClean="0"/>
              <a:t>- waar is dat?</a:t>
            </a:r>
          </a:p>
          <a:p>
            <a:r>
              <a:rPr lang="nl-NL" dirty="0" smtClean="0"/>
              <a:t>- wat is daar?</a:t>
            </a:r>
          </a:p>
          <a:p>
            <a:r>
              <a:rPr lang="nl-NL" dirty="0" smtClean="0"/>
              <a:t>- hoe is dat daar?</a:t>
            </a:r>
          </a:p>
          <a:p>
            <a:r>
              <a:rPr lang="nl-NL" dirty="0" smtClean="0"/>
              <a:t>- hoe beleefd men dat daar?</a:t>
            </a:r>
          </a:p>
          <a:p>
            <a:r>
              <a:rPr lang="nl-NL" dirty="0" smtClean="0"/>
              <a:t>Hiervoor krijgen jullie 10 minuten de tijd. Gebruik je iPad en atlas. Dit doen we in tweetallen. Schrijf de antwoorden op. </a:t>
            </a:r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4988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Even oefenen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146" name="Picture 2" descr="http://nos.nl/data/image/2015/02/02/128829/x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" y="2023110"/>
            <a:ext cx="7620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953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098" name="Picture 2" descr="https://s-media-cache-ak0.pinimg.com/736x/bd/e4/c1/bde4c1857dcaeda9aaccc1b91bf8f5e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70" y="157608"/>
            <a:ext cx="5395697" cy="359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beurs.com/wp-content/uploads/2014/12/Detroit-problem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292" y="157608"/>
            <a:ext cx="5047865" cy="336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xandernieuws.punt.nl/_files/2009-01-15/grens-vs-mexico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359" y="3087306"/>
            <a:ext cx="54864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jrwoodward.net/site/wp-content/uploads/2012/06/HollywoodSunse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86" y="3280082"/>
            <a:ext cx="5383027" cy="35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275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Bespreken opdracht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Twee tweetallen bij elkaar zitten, en met elkaar de antwoorden die jullie hebben opgeschreven uitwisselen. </a:t>
            </a:r>
          </a:p>
          <a:p>
            <a:r>
              <a:rPr lang="nl-NL" dirty="0" smtClean="0"/>
              <a:t>Vul aan en kom samen tot een compleet antwoord.</a:t>
            </a:r>
          </a:p>
          <a:p>
            <a:r>
              <a:rPr lang="nl-NL" dirty="0" smtClean="0"/>
              <a:t>10 minuten.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48470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83</TotalTime>
  <Words>244</Words>
  <Application>Microsoft Office PowerPoint</Application>
  <PresentationFormat>Breedbeeld</PresentationFormat>
  <Paragraphs>42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Arial</vt:lpstr>
      <vt:lpstr>Tw Cen MT</vt:lpstr>
      <vt:lpstr>Tw Cen MT Condensed</vt:lpstr>
      <vt:lpstr>Wingdings 3</vt:lpstr>
      <vt:lpstr>Integraal</vt:lpstr>
      <vt:lpstr>De Verenigde staten</vt:lpstr>
      <vt:lpstr>Na deze les</vt:lpstr>
      <vt:lpstr>De plannng</vt:lpstr>
      <vt:lpstr>Nieuwsartikel</vt:lpstr>
      <vt:lpstr>De VS, algemeen.</vt:lpstr>
      <vt:lpstr>de Vs, Opdracht</vt:lpstr>
      <vt:lpstr>Even oefenen</vt:lpstr>
      <vt:lpstr>PowerPoint-presentatie</vt:lpstr>
      <vt:lpstr>Bespreken opdracht</vt:lpstr>
      <vt:lpstr>Volgende keer</vt:lpstr>
      <vt:lpstr>afsluiting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Verenigde staten</dc:title>
  <dc:creator>Jesse</dc:creator>
  <cp:lastModifiedBy>Jesse</cp:lastModifiedBy>
  <cp:revision>8</cp:revision>
  <dcterms:created xsi:type="dcterms:W3CDTF">2016-05-16T16:53:32Z</dcterms:created>
  <dcterms:modified xsi:type="dcterms:W3CDTF">2016-05-16T18:17:08Z</dcterms:modified>
</cp:coreProperties>
</file>